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1BAF1DC-7A50-44B6-8E73-80A4E1575354}">
  <a:tblStyle styleId="{11BAF1DC-7A50-44B6-8E73-80A4E157535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a05a83edd_0_0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gea05a83edd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ea05a83edd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3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{11BAF1DC-7A50-44B6-8E73-80A4E1575354}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/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Arial"/>
                        <a:buNone/>
                      </a:pPr>
                      <a:r>
                        <a:rPr b="1" lang="en-US" sz="2800" u="none" cap="none" strike="noStrike"/>
                        <a:t>Shuffleboard Standards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cap="none" strike="noStrike"/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Shuffleboard Standards is a 24 round, 120 point Fixed Time Standards Exercise. There are 8 USPSA targets. The best THREE hits per target will score. The start and stop signal are audible. The time allowed for each string is 5 seconds.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START POSITION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1: Standing in box A. Handgun loaded and holstered, PCC loaded, stock on belt, muzzle pointing downrange.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2: Standing in box C. Handgun loaded and holstered. PCC loaded, stock on belt, muzzle pointing downrange. 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STAGE PROCEDURE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1: On the start signal, engage targets T1 &amp; T2 OR T5 &amp; T</a:t>
                      </a:r>
                      <a:r>
                        <a:rPr lang="en-US" sz="1100"/>
                        <a:t>6 from any box</a:t>
                      </a: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(s)</a:t>
                      </a:r>
                      <a:r>
                        <a:rPr lang="en-US" sz="1100"/>
                        <a:t> with three rounds each</a:t>
                      </a:r>
                      <a:r>
                        <a:rPr lang="en-US" sz="1100" u="none" cap="none" strike="noStrike"/>
                        <a:t>, perform a mandatory reload and engage </a:t>
                      </a:r>
                      <a:r>
                        <a:rPr lang="en-US" sz="1100"/>
                        <a:t>remaining</a:t>
                      </a:r>
                      <a:r>
                        <a:rPr lang="en-US" sz="1100"/>
                        <a:t> two targets with three rounds each </a:t>
                      </a:r>
                      <a:r>
                        <a:rPr lang="en-US" sz="1100" u="none" cap="none" strike="noStrike"/>
                        <a:t>STRONG HAND ONLY.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cap="none" strike="noStrike"/>
                        <a:t>String 2: On the start signal, engage targets T3 &amp; T4 OR T7 &amp; </a:t>
                      </a:r>
                      <a:r>
                        <a:rPr lang="en-US" sz="1100"/>
                        <a:t>T8 from any box(s) with three rounds each</a:t>
                      </a:r>
                      <a:r>
                        <a:rPr lang="en-US" sz="1100" u="none" cap="none" strike="noStrike"/>
                        <a:t>, perform a mandatory reload and engage </a:t>
                      </a:r>
                      <a:r>
                        <a:rPr lang="en-US" sz="1100"/>
                        <a:t>remaining two targets with three rounds each </a:t>
                      </a:r>
                      <a:r>
                        <a:rPr lang="en-US" sz="1100" u="none" cap="none" strike="noStrike"/>
                        <a:t>WEAK HAND ONLY.</a:t>
                      </a:r>
                      <a:endParaRPr sz="1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21463" l="31241" r="20989" t="0"/>
          <a:stretch/>
        </p:blipFill>
        <p:spPr>
          <a:xfrm>
            <a:off x="19050" y="1418263"/>
            <a:ext cx="7315200" cy="67646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7" name="Google Shape;97;p14"/>
          <p:cNvGraphicFramePr/>
          <p:nvPr/>
        </p:nvGraphicFramePr>
        <p:xfrm>
          <a:off x="177800" y="165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{11BAF1DC-7A50-44B6-8E73-80A4E1575354}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6</a:t>
                      </a:r>
                      <a:endParaRPr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Shuffleboard Standards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Jordan Rogers</a:t>
                      </a:r>
                      <a:endParaRPr sz="1400" u="none" cap="none" strike="noStrike"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98" name="Google Shape;9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79400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99" name="Google Shape;9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37261" y="248468"/>
            <a:ext cx="1057275" cy="92551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438640" y="6134591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4724971" y="5774717"/>
            <a:ext cx="48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6362883" y="5692525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2451864" y="5979333"/>
            <a:ext cx="4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